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0"/>
  </p:notesMasterIdLst>
  <p:sldIdLst>
    <p:sldId id="256" r:id="rId5"/>
    <p:sldId id="262" r:id="rId6"/>
    <p:sldId id="257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kom" id="{E75E278A-FF0E-49A4-B170-79828D63BBAD}">
          <p14:sldIdLst>
            <p14:sldId id="256"/>
          </p14:sldIdLst>
        </p14:section>
        <p14:section name="Ontwerpen, indruk maken, samenwerken" id="{B9B51309-D148-4332-87C2-07BE32FBCA3B}">
          <p14:sldIdLst>
            <p14:sldId id="262"/>
            <p14:sldId id="257"/>
            <p14:sldId id="264"/>
          </p14:sldIdLst>
        </p14:section>
        <p14:section name="Meer informatie" id="{2CC34DB2-6590-42C0-AD4B-A04C6060184E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280" autoAdjust="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Klik in de modus </a:t>
            </a:r>
            <a:r>
              <a:rPr lang="nl-NL" baseline="0" dirty="0" smtClean="0"/>
              <a:t>Diavoorstelling op de pijl om naar het PowerPoint Getting Started Center te gaan.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9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Klik om de modelstijlen te bewerken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Tweede niveau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Derde niveau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Vierde niveau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Klik om de modelstijlen te bewerken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Tweede niveau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Derde niveau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Vierde niveau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Klik om de modelstijlen te bewerken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Tweede niveau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Derde niveau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Vierde niveau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Klik om de modelstijlen te bewerken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Tweede niveau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Derde niveau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Vierde niveau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Klik om de modelstijlen te bewerken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Tweede niveau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Derde niveau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Vierde niveau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15.officeredir.microsoft.com/r/rlid2013GettingStartedCntrPPT?clid=103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bij 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Makkelijk en probleemloos mooie presentaties ontwerpen en geven.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Ontwerpen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4876800" cy="4447761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U hebt direct vanaf het begin toegang tot fraaie breedbeeldthema's die u eenvoudig aan uw stijl kunt aanpassen.  Voor elk thema hebt u de keuze </a:t>
            </a:r>
            <a:r>
              <a:rPr lang="nl-NL" dirty="0" smtClean="0"/>
              <a:t>uit allerlei </a:t>
            </a:r>
            <a:r>
              <a:rPr lang="nl-NL" dirty="0" smtClean="0"/>
              <a:t>kleurvarianten die u naar wens kunt combineren.</a:t>
            </a:r>
          </a:p>
          <a:p>
            <a:r>
              <a:rPr lang="nl-NL" dirty="0" smtClean="0"/>
              <a:t>Nieuwe functies zoals Vormen samenvoegen en een pipet voor het vinden van passende kleuren bieden nieuwe mogelijkheden voor uw ontwerpen.</a:t>
            </a:r>
          </a:p>
          <a:p>
            <a:r>
              <a:rPr lang="nl-NL" dirty="0"/>
              <a:t>Lijn uw indelingen, foto's en diagrammen razendsnel perfect uit met behulp van uitlijningshulplijnen </a:t>
            </a:r>
            <a:r>
              <a:rPr lang="nl-NL" dirty="0" smtClean="0"/>
              <a:t>en slimme </a:t>
            </a:r>
            <a:r>
              <a:rPr lang="nl-NL" dirty="0"/>
              <a:t>hulplijnen.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536" y="4833206"/>
            <a:ext cx="2560320" cy="14401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369" y="4833206"/>
            <a:ext cx="2560320" cy="14401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537" y="1729203"/>
            <a:ext cx="5271152" cy="296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Indruk maken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93884" cy="4433752"/>
          </a:xfrm>
        </p:spPr>
        <p:txBody>
          <a:bodyPr>
            <a:normAutofit fontScale="77500" lnSpcReduction="20000"/>
          </a:bodyPr>
          <a:lstStyle/>
          <a:p>
            <a:r>
              <a:rPr lang="nl-NL" sz="1900" dirty="0"/>
              <a:t>De verbeterde weergave voor presentatoren bevat nieuwe hulpmiddelen die u nog meer controle geven. Met de nieuwe functie Automatisch uitbreiden worden direct de juiste instellingen voor </a:t>
            </a:r>
            <a:r>
              <a:rPr lang="nl-NL" sz="1900" dirty="0" smtClean="0"/>
              <a:t>u toegepast</a:t>
            </a:r>
            <a:r>
              <a:rPr lang="nl-NL" sz="1900" dirty="0"/>
              <a:t>, zodat u zich kunt concentreren op wat u wilt zeggen </a:t>
            </a:r>
            <a:r>
              <a:rPr lang="nl-NL" sz="1900" dirty="0" smtClean="0"/>
              <a:t>in plaats </a:t>
            </a:r>
            <a:r>
              <a:rPr lang="nl-NL" sz="1900" dirty="0"/>
              <a:t>van op de weergave.</a:t>
            </a:r>
          </a:p>
          <a:p>
            <a:endParaRPr lang="en-US" sz="1050" dirty="0"/>
          </a:p>
          <a:p>
            <a:pPr lvl="1"/>
            <a:r>
              <a:rPr lang="nl-NL" sz="1700" b="1" dirty="0" smtClean="0"/>
              <a:t>Inzoomen op dia's.</a:t>
            </a:r>
            <a:r>
              <a:rPr lang="nl-NL" sz="1700" dirty="0" smtClean="0"/>
              <a:t> Vestig de aandacht van uw publiek op uw ideeën. U hoeft enkel te klikken om in of uit te zoomen op een diagram, grafiek of afbeelding.</a:t>
            </a:r>
          </a:p>
          <a:p>
            <a:endParaRPr lang="en-US" sz="1100" dirty="0"/>
          </a:p>
          <a:p>
            <a:pPr lvl="1"/>
            <a:r>
              <a:rPr lang="nl-NL" sz="1700" b="1" dirty="0" smtClean="0"/>
              <a:t>Navigator.</a:t>
            </a:r>
            <a:r>
              <a:rPr lang="nl-NL" sz="1700" dirty="0" smtClean="0"/>
              <a:t> Met deze functie kan de gebruiker visueel door andere dia's bladeren zonder de weergave Diavoorstelling te verlaten.  Uw publiek ziet alleen de dia die u presenteert.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00" y="5324833"/>
            <a:ext cx="495300" cy="447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85" y="3991872"/>
            <a:ext cx="499915" cy="4450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8335" y="4495751"/>
            <a:ext cx="4036895" cy="1682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6628" y="1840906"/>
            <a:ext cx="40386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7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Bewerk een presentatie tegelijk met anderen die op andere pc's werken en voer gesprekken met behulp van verbeterde functies voor opmerkingen. </a:t>
            </a:r>
            <a:endParaRPr lang="en-US" dirty="0" smtClean="0"/>
          </a:p>
          <a:p>
            <a:r>
              <a:rPr lang="nl-NL" dirty="0"/>
              <a:t>Online delen is eenvoudig. Als uw publiek niet over PowerPoint beschikt, projecteert u het beeld eenvoudig in hun browser met Online presenteren.</a:t>
            </a:r>
          </a:p>
          <a:p>
            <a:r>
              <a:rPr lang="nl-NL" dirty="0"/>
              <a:t>Werk tegelijkertijd met anderen samen </a:t>
            </a:r>
            <a:r>
              <a:rPr lang="nl-NL" dirty="0" smtClean="0"/>
              <a:t>vanaf verschillende </a:t>
            </a:r>
            <a:r>
              <a:rPr lang="nl-NL" dirty="0"/>
              <a:t>locaties, ongeacht </a:t>
            </a:r>
            <a:r>
              <a:rPr lang="nl-NL" dirty="0" smtClean="0"/>
              <a:t>of u PowerPoint </a:t>
            </a:r>
            <a:r>
              <a:rPr lang="nl-NL" dirty="0"/>
              <a:t>op uw bureaublad of PowerPoint Web App gebruikt.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4610" y="2029619"/>
            <a:ext cx="6010275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3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PowerPoint 2013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8267" y="2402237"/>
            <a:ext cx="5859506" cy="2187226"/>
          </a:xfrm>
        </p:spPr>
        <p:txBody>
          <a:bodyPr>
            <a:noAutofit/>
          </a:bodyPr>
          <a:lstStyle/>
          <a:p>
            <a:r>
              <a:rPr lang="nl-NL" sz="2400" dirty="0"/>
              <a:t>Ontwerp intuïtief mooie presentaties, deel ze gemakkelijk, werk samen met anderen </a:t>
            </a:r>
            <a:r>
              <a:rPr lang="nl-NL" sz="2400" dirty="0" smtClean="0"/>
              <a:t>en maak </a:t>
            </a:r>
            <a:r>
              <a:rPr lang="nl-NL" sz="2400" dirty="0"/>
              <a:t>een professionele indruk met geavanceerde presentatiehulpmiddelen.</a:t>
            </a:r>
          </a:p>
        </p:txBody>
      </p:sp>
      <p:sp>
        <p:nvSpPr>
          <p:cNvPr id="8" name="Freeform 7">
            <a:hlinkClick r:id="rId3" tooltip="Meer informatie"/>
          </p:cNvPr>
          <p:cNvSpPr/>
          <p:nvPr/>
        </p:nvSpPr>
        <p:spPr>
          <a:xfrm>
            <a:off x="11557038" y="6134153"/>
            <a:ext cx="431763" cy="431763"/>
          </a:xfrm>
          <a:custGeom>
            <a:avLst/>
            <a:gdLst>
              <a:gd name="connsiteX0" fmla="*/ 283692 w 643468"/>
              <a:gd name="connsiteY0" fmla="*/ 156886 h 643468"/>
              <a:gd name="connsiteX1" fmla="*/ 315574 w 643468"/>
              <a:gd name="connsiteY1" fmla="*/ 156886 h 643468"/>
              <a:gd name="connsiteX2" fmla="*/ 486582 w 643468"/>
              <a:gd name="connsiteY2" fmla="*/ 321734 h 643468"/>
              <a:gd name="connsiteX3" fmla="*/ 315574 w 643468"/>
              <a:gd name="connsiteY3" fmla="*/ 486582 h 643468"/>
              <a:gd name="connsiteX4" fmla="*/ 283692 w 643468"/>
              <a:gd name="connsiteY4" fmla="*/ 486582 h 643468"/>
              <a:gd name="connsiteX5" fmla="*/ 441545 w 643468"/>
              <a:gd name="connsiteY5" fmla="*/ 334415 h 643468"/>
              <a:gd name="connsiteX6" fmla="*/ 156887 w 643468"/>
              <a:gd name="connsiteY6" fmla="*/ 334415 h 643468"/>
              <a:gd name="connsiteX7" fmla="*/ 156887 w 643468"/>
              <a:gd name="connsiteY7" fmla="*/ 309054 h 643468"/>
              <a:gd name="connsiteX8" fmla="*/ 441545 w 643468"/>
              <a:gd name="connsiteY8" fmla="*/ 309054 h 643468"/>
              <a:gd name="connsiteX9" fmla="*/ 321733 w 643468"/>
              <a:gd name="connsiteY9" fmla="*/ 16937 h 643468"/>
              <a:gd name="connsiteX10" fmla="*/ 16936 w 643468"/>
              <a:gd name="connsiteY10" fmla="*/ 321734 h 643468"/>
              <a:gd name="connsiteX11" fmla="*/ 321733 w 643468"/>
              <a:gd name="connsiteY11" fmla="*/ 626531 h 643468"/>
              <a:gd name="connsiteX12" fmla="*/ 626530 w 643468"/>
              <a:gd name="connsiteY12" fmla="*/ 321734 h 643468"/>
              <a:gd name="connsiteX13" fmla="*/ 321733 w 643468"/>
              <a:gd name="connsiteY13" fmla="*/ 16937 h 643468"/>
              <a:gd name="connsiteX14" fmla="*/ 321734 w 643468"/>
              <a:gd name="connsiteY14" fmla="*/ 0 h 643468"/>
              <a:gd name="connsiteX15" fmla="*/ 643468 w 643468"/>
              <a:gd name="connsiteY15" fmla="*/ 321734 h 643468"/>
              <a:gd name="connsiteX16" fmla="*/ 321734 w 643468"/>
              <a:gd name="connsiteY16" fmla="*/ 643468 h 643468"/>
              <a:gd name="connsiteX17" fmla="*/ 0 w 643468"/>
              <a:gd name="connsiteY17" fmla="*/ 321734 h 643468"/>
              <a:gd name="connsiteX18" fmla="*/ 321734 w 643468"/>
              <a:gd name="connsiteY18" fmla="*/ 0 h 643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43468" h="643468">
                <a:moveTo>
                  <a:pt x="283692" y="156886"/>
                </a:moveTo>
                <a:lnTo>
                  <a:pt x="315574" y="156886"/>
                </a:lnTo>
                <a:lnTo>
                  <a:pt x="486582" y="321734"/>
                </a:lnTo>
                <a:lnTo>
                  <a:pt x="315574" y="486582"/>
                </a:lnTo>
                <a:lnTo>
                  <a:pt x="283692" y="486582"/>
                </a:lnTo>
                <a:lnTo>
                  <a:pt x="441545" y="334415"/>
                </a:lnTo>
                <a:lnTo>
                  <a:pt x="156887" y="334415"/>
                </a:lnTo>
                <a:lnTo>
                  <a:pt x="156887" y="309054"/>
                </a:lnTo>
                <a:lnTo>
                  <a:pt x="441545" y="309054"/>
                </a:lnTo>
                <a:close/>
                <a:moveTo>
                  <a:pt x="321733" y="16937"/>
                </a:moveTo>
                <a:cubicBezTo>
                  <a:pt x="153398" y="16937"/>
                  <a:pt x="16936" y="153399"/>
                  <a:pt x="16936" y="321734"/>
                </a:cubicBezTo>
                <a:cubicBezTo>
                  <a:pt x="16936" y="490069"/>
                  <a:pt x="153398" y="626531"/>
                  <a:pt x="321733" y="626531"/>
                </a:cubicBezTo>
                <a:cubicBezTo>
                  <a:pt x="490068" y="626531"/>
                  <a:pt x="626530" y="490069"/>
                  <a:pt x="626530" y="321734"/>
                </a:cubicBezTo>
                <a:cubicBezTo>
                  <a:pt x="626530" y="153399"/>
                  <a:pt x="490068" y="16937"/>
                  <a:pt x="321733" y="16937"/>
                </a:cubicBezTo>
                <a:close/>
                <a:moveTo>
                  <a:pt x="321734" y="0"/>
                </a:moveTo>
                <a:cubicBezTo>
                  <a:pt x="499423" y="0"/>
                  <a:pt x="643468" y="144045"/>
                  <a:pt x="643468" y="321734"/>
                </a:cubicBezTo>
                <a:cubicBezTo>
                  <a:pt x="643468" y="499423"/>
                  <a:pt x="499423" y="643468"/>
                  <a:pt x="321734" y="643468"/>
                </a:cubicBezTo>
                <a:cubicBezTo>
                  <a:pt x="144045" y="643468"/>
                  <a:pt x="0" y="499423"/>
                  <a:pt x="0" y="321734"/>
                </a:cubicBezTo>
                <a:cubicBezTo>
                  <a:pt x="0" y="144045"/>
                  <a:pt x="144045" y="0"/>
                  <a:pt x="321734" y="0"/>
                </a:cubicBezTo>
                <a:close/>
              </a:path>
            </a:pathLst>
          </a:custGeom>
          <a:solidFill>
            <a:srgbClr val="DD46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 Placeholder 2">
            <a:hlinkClick r:id="rId3" tooltip="Meer informatie"/>
          </p:cNvPr>
          <p:cNvSpPr txBox="1">
            <a:spLocks/>
          </p:cNvSpPr>
          <p:nvPr/>
        </p:nvSpPr>
        <p:spPr>
          <a:xfrm>
            <a:off x="2897188" y="5844663"/>
            <a:ext cx="8659850" cy="931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NL" sz="1800" dirty="0">
                <a:solidFill>
                  <a:srgbClr val="DD462F"/>
                </a:solidFill>
              </a:rPr>
              <a:t>Ga voor meer informatie naar het PowerPoint Getting Started Center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66022" y="6477369"/>
            <a:ext cx="2963979" cy="298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nl-NL" sz="1200" dirty="0">
                <a:solidFill>
                  <a:srgbClr val="D24726">
                    <a:alpha val="37000"/>
                  </a:srgbClr>
                </a:solidFill>
              </a:rPr>
              <a:t>(Klik op de pijl in de modus Diavoorstelling)</a:t>
            </a:r>
          </a:p>
          <a:p>
            <a:endParaRPr lang="en-US" sz="1200" dirty="0">
              <a:solidFill>
                <a:srgbClr val="D24726">
                  <a:alpha val="37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021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C4796A-9872-4AA6-868A-E1A52DAE5C9B}" vid="{226865FD-68E7-4897-9C2B-9A00B6BC8C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1F6D253F53654C9A5E5290612B4E57" ma:contentTypeVersion="1" ma:contentTypeDescription="Create a new document." ma:contentTypeScope="" ma:versionID="91c06473d2973df173ef77822d61d5e3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fe259fdeaf5e453e8119804d725ad7a2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b4863681-c067-4c62-bc75-95bf3ac03d1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388472-E5D4-4567-AB51-725BF44DC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63681-c067-4c62-bc75-95bf3ac03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8D1B0D-5A03-407E-B64B-0D8081086807}">
  <ds:schemaRefs>
    <ds:schemaRef ds:uri="http://schemas.microsoft.com/office/2006/metadata/properties"/>
    <ds:schemaRef ds:uri="http://schemas.microsoft.com/office/infopath/2007/PartnerControls"/>
    <ds:schemaRef ds:uri="b4863681-c067-4c62-bc75-95bf3ac03d16"/>
  </ds:schemaRefs>
</ds:datastoreItem>
</file>

<file path=customXml/itemProps3.xml><?xml version="1.0" encoding="utf-8"?>
<ds:datastoreItem xmlns:ds="http://schemas.openxmlformats.org/officeDocument/2006/customXml" ds:itemID="{E0D6BDC2-3E07-42E9-90E8-20FD82672F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180</Words>
  <Application>Microsoft Office PowerPoint</Application>
  <PresentationFormat>Widescreen</PresentationFormat>
  <Paragraphs>23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Segoe UI Light</vt:lpstr>
      <vt:lpstr>WelcomeDoc</vt:lpstr>
      <vt:lpstr>Welkom bij PowerPoint</vt:lpstr>
      <vt:lpstr>Ontwerpen</vt:lpstr>
      <vt:lpstr>Indruk maken</vt:lpstr>
      <vt:lpstr>Samenwerken</vt:lpstr>
      <vt:lpstr>PowerPoint 2013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2013-04-13T15:00:50Z</dcterms:created>
  <dcterms:modified xsi:type="dcterms:W3CDTF">2015-02-26T12:58:04Z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ContentTypeId">
    <vt:lpwstr>0x010100161F6D253F53654C9A5E5290612B4E57</vt:lpwstr>
  </property>
</Properties>
</file>